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1"/>
  </p:notesMasterIdLst>
  <p:sldIdLst>
    <p:sldId id="272" r:id="rId2"/>
    <p:sldId id="280" r:id="rId3"/>
    <p:sldId id="323" r:id="rId4"/>
    <p:sldId id="299" r:id="rId5"/>
    <p:sldId id="324" r:id="rId6"/>
    <p:sldId id="325" r:id="rId7"/>
    <p:sldId id="329" r:id="rId8"/>
    <p:sldId id="330" r:id="rId9"/>
    <p:sldId id="331" r:id="rId10"/>
    <p:sldId id="332" r:id="rId11"/>
    <p:sldId id="333" r:id="rId12"/>
    <p:sldId id="334" r:id="rId13"/>
    <p:sldId id="293" r:id="rId14"/>
    <p:sldId id="305" r:id="rId15"/>
    <p:sldId id="306" r:id="rId16"/>
    <p:sldId id="307" r:id="rId17"/>
    <p:sldId id="308" r:id="rId18"/>
    <p:sldId id="309" r:id="rId19"/>
    <p:sldId id="310" r:id="rId20"/>
    <p:sldId id="311" r:id="rId21"/>
    <p:sldId id="313" r:id="rId22"/>
    <p:sldId id="314" r:id="rId23"/>
    <p:sldId id="315" r:id="rId24"/>
    <p:sldId id="316" r:id="rId25"/>
    <p:sldId id="318" r:id="rId26"/>
    <p:sldId id="317" r:id="rId27"/>
    <p:sldId id="319" r:id="rId28"/>
    <p:sldId id="320" r:id="rId29"/>
    <p:sldId id="322" r:id="rId30"/>
    <p:sldId id="321" r:id="rId31"/>
    <p:sldId id="335" r:id="rId32"/>
    <p:sldId id="336" r:id="rId33"/>
    <p:sldId id="337" r:id="rId34"/>
    <p:sldId id="338" r:id="rId35"/>
    <p:sldId id="339" r:id="rId36"/>
    <p:sldId id="340" r:id="rId37"/>
    <p:sldId id="341" r:id="rId38"/>
    <p:sldId id="342" r:id="rId39"/>
    <p:sldId id="268" r:id="rId4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DFBA"/>
    <a:srgbClr val="3D3D3D"/>
    <a:srgbClr val="584C46"/>
    <a:srgbClr val="867A6C"/>
    <a:srgbClr val="A1978B"/>
    <a:srgbClr val="F08820"/>
    <a:srgbClr val="4F4F4F"/>
    <a:srgbClr val="F5B96D"/>
    <a:srgbClr val="F0CAB6"/>
    <a:srgbClr val="090C11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569" autoAdjust="0"/>
    <p:restoredTop sz="94660"/>
  </p:normalViewPr>
  <p:slideViewPr>
    <p:cSldViewPr snapToGrid="0" showGuides="1">
      <p:cViewPr varScale="1">
        <p:scale>
          <a:sx n="86" d="100"/>
          <a:sy n="86" d="100"/>
        </p:scale>
        <p:origin x="533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2" d="100"/>
          <a:sy n="52" d="100"/>
        </p:scale>
        <p:origin x="2064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9AF97-7629-435D-B500-7C19E8ED02A5}" type="datetimeFigureOut">
              <a:rPr lang="ko-KR" altLang="en-US" smtClean="0"/>
              <a:t>2021-07-07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4ACC29-2D43-44AF-AECF-062593D49B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95285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B00A10-C65B-4582-B5D4-24A29E5619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C7ADB5D-9246-49FD-8A52-BC7A816945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4219607-49A7-44A0-8744-F2605B86A5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9C481-D572-4747-A891-2FA4D5DEC8C5}" type="datetimeFigureOut">
              <a:rPr lang="ko-KR" altLang="en-US" smtClean="0"/>
              <a:t>2021-07-07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4EB094F-0F19-47DC-B51B-F0324814C6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CEE6869-EE87-4E9C-81A4-4527F3CCB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5572D-DCC5-4511-A3D5-618DAD6178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74956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73705B-459D-4F3E-A045-E1002C4A9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91D24FB-0973-4974-95C1-0EAA2F19FF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D5CC95F-C804-4132-B324-CC89C96389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9C481-D572-4747-A891-2FA4D5DEC8C5}" type="datetimeFigureOut">
              <a:rPr lang="ko-KR" altLang="en-US" smtClean="0"/>
              <a:t>2021-07-07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54A6E3D-A787-454C-B433-9053C18E46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1249181-E770-4CD9-8DFE-B3F14F162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5572D-DCC5-4511-A3D5-618DAD6178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02418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B1D4F30-672E-42CB-BC78-487C85E7260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C63BB6D-3767-4A9A-941F-1F229EF67B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FD5A74F-43E9-4042-8465-2E14BBB1B6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9C481-D572-4747-A891-2FA4D5DEC8C5}" type="datetimeFigureOut">
              <a:rPr lang="ko-KR" altLang="en-US" smtClean="0"/>
              <a:t>2021-07-07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AF8E29D-C9F4-40BD-9172-A79654148A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A62DBFF-BA66-4A86-A706-F4E320684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5572D-DCC5-4511-A3D5-618DAD6178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18167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52FAA5-F5D0-4093-BBA5-CD80C18619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60AD3B9-9C2F-4B29-A060-3E36B915CE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8D0002E-2305-4EC5-9C5A-A977D7B2E9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9C481-D572-4747-A891-2FA4D5DEC8C5}" type="datetimeFigureOut">
              <a:rPr lang="ko-KR" altLang="en-US" smtClean="0"/>
              <a:t>2021-07-07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6B18606-F579-48B5-A59B-0C68B0555A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F75012D-9860-4895-89D8-1CC627E560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5572D-DCC5-4511-A3D5-618DAD6178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13359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8224E2-918D-4F7E-9870-42932F3F1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C32F707-391B-49D6-A1A2-15D5A1595C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CFA0D8-69CA-457A-9280-FDF6922750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9C481-D572-4747-A891-2FA4D5DEC8C5}" type="datetimeFigureOut">
              <a:rPr lang="ko-KR" altLang="en-US" smtClean="0"/>
              <a:t>2021-07-07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2E51D4F-AA80-4C40-91B3-2A0226953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84CF20F-28B0-42D0-954E-C37AE9775D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5572D-DCC5-4511-A3D5-618DAD6178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16721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DE38BB-582C-40A5-8641-6FA0E3D14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4ACF9C2-1537-4303-A3CE-16E809F892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07108E2-AF71-4346-8E41-1674050372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D4CACEB-E99F-48C0-94CB-81909F4915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9C481-D572-4747-A891-2FA4D5DEC8C5}" type="datetimeFigureOut">
              <a:rPr lang="ko-KR" altLang="en-US" smtClean="0"/>
              <a:t>2021-07-07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8E5645C-0BC9-4D62-B46A-49F2338381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C086980-6520-4F49-80AD-803A825E42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5572D-DCC5-4511-A3D5-618DAD6178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52351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ACE083-FED7-4138-A583-8A5DA71D13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9C5116A-C564-4B1B-8A1D-3C09ABA317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C1FE990-16D9-4DF3-9B27-6E8B85EEAE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B3B254D-4BB4-4EA0-BCEB-4BC3B036CC0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3B1520C-6CAF-4CFD-B77A-F0D0AF80B84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5D32254-73D8-43C7-BA3A-97157DDEFB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9C481-D572-4747-A891-2FA4D5DEC8C5}" type="datetimeFigureOut">
              <a:rPr lang="ko-KR" altLang="en-US" smtClean="0"/>
              <a:t>2021-07-07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DF21F92-683C-43D1-9354-D24A7F0DD8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5FE0F1D-CA62-49E0-9ECA-FB9289CD68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5572D-DCC5-4511-A3D5-618DAD6178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08121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AB11BD-3930-44CB-92AA-B7CA96486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0F70823-BFC8-40FC-B6FC-98003DED0B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9C481-D572-4747-A891-2FA4D5DEC8C5}" type="datetimeFigureOut">
              <a:rPr lang="ko-KR" altLang="en-US" smtClean="0"/>
              <a:t>2021-07-07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2287337-73E0-468F-ACB2-648D698612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6E032DC-0203-4A3B-8DD9-AF3B1B668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5572D-DCC5-4511-A3D5-618DAD6178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18890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57FBA9C-B26A-4FF1-98A8-30536809BC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9C481-D572-4747-A891-2FA4D5DEC8C5}" type="datetimeFigureOut">
              <a:rPr lang="ko-KR" altLang="en-US" smtClean="0"/>
              <a:t>2021-07-07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4CFE30C-D37B-40AD-BCCF-3CAF1DB08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AC845E5-D04C-42C2-B2BF-825CDCC06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5572D-DCC5-4511-A3D5-618DAD6178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07435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CF31E8-B379-47A5-9B29-03D429AAB3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39944B5-5009-475E-8C80-B5CDFC34B6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C2B0050-989C-465D-8C14-87FA763E45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CC38039-8CE2-42CF-9125-A32CA77A6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9C481-D572-4747-A891-2FA4D5DEC8C5}" type="datetimeFigureOut">
              <a:rPr lang="ko-KR" altLang="en-US" smtClean="0"/>
              <a:t>2021-07-07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DB81404-0B1B-46D9-B801-ED8354EEB6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C77D291-D604-44A4-A417-9D2C32011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5572D-DCC5-4511-A3D5-618DAD6178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04484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2C2B8C-D6A2-433F-90B6-7C5DF57E0C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6E8BFEA-DF07-4111-838B-712BBC97C1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F55340A-1375-4D4F-9BDF-9020B20390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C66370A-DF48-4C5B-8F1A-14039EF803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9C481-D572-4747-A891-2FA4D5DEC8C5}" type="datetimeFigureOut">
              <a:rPr lang="ko-KR" altLang="en-US" smtClean="0"/>
              <a:t>2021-07-07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C64D4D7-7CB6-4133-9EBD-86FDB3CE3A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4DBE2A0-99D3-4016-B648-751C510E0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5572D-DCC5-4511-A3D5-618DAD6178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55371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C525C34-9ABD-4A5F-940A-38C1DF0EA1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72BD092-0C79-404B-BCF7-AB6EC679EF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6061468-CA63-4833-9180-4A0D54D792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99C481-D572-4747-A891-2FA4D5DEC8C5}" type="datetimeFigureOut">
              <a:rPr lang="ko-KR" altLang="en-US" smtClean="0"/>
              <a:t>2021-07-07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0D4674C-8B1B-47B6-B9B3-D638376214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8A7B107-0359-4ED4-B77A-E1274C87B2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15572D-DCC5-4511-A3D5-618DAD6178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02718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810735C-E88D-490F-B3C1-30B3BE73F71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53FF613-DA25-4B90-AE41-C4FA5ACCA9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1397" y="1524238"/>
            <a:ext cx="6349206" cy="38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6964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B77BF671-7FFE-4E7D-A781-C403C0BC22CE}"/>
              </a:ext>
            </a:extLst>
          </p:cNvPr>
          <p:cNvSpPr txBox="1"/>
          <p:nvPr/>
        </p:nvSpPr>
        <p:spPr>
          <a:xfrm>
            <a:off x="458771" y="1214270"/>
            <a:ext cx="39090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논리적 설계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A28887F-3AA7-4C55-AF58-11B5F1968DF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674" y="0"/>
            <a:ext cx="9821764" cy="6731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1981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B0B72885-AC28-449E-9D1A-FDAB7BBAE03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99" y="1656447"/>
            <a:ext cx="12064409" cy="4797222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27626"/>
            <a:ext cx="4114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DB </a:t>
            </a:r>
            <a:r>
              <a: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모델링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Part  2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77BF671-7FFE-4E7D-A781-C403C0BC22CE}"/>
              </a:ext>
            </a:extLst>
          </p:cNvPr>
          <p:cNvSpPr txBox="1"/>
          <p:nvPr/>
        </p:nvSpPr>
        <p:spPr>
          <a:xfrm>
            <a:off x="0" y="1214270"/>
            <a:ext cx="2717209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/>
              <a:t>물리적 설계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12141D1-EF05-494F-AD33-1AFD1BEA54C7}"/>
              </a:ext>
            </a:extLst>
          </p:cNvPr>
          <p:cNvSpPr/>
          <p:nvPr/>
        </p:nvSpPr>
        <p:spPr>
          <a:xfrm>
            <a:off x="62786" y="1799046"/>
            <a:ext cx="2662659" cy="6068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05659AE-7720-4C4B-B022-54BE4CB88B20}"/>
              </a:ext>
            </a:extLst>
          </p:cNvPr>
          <p:cNvSpPr/>
          <p:nvPr/>
        </p:nvSpPr>
        <p:spPr>
          <a:xfrm>
            <a:off x="9081856" y="1555649"/>
            <a:ext cx="3110145" cy="12230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6C04B2B-D331-4DBF-9611-BA2F672E4F37}"/>
              </a:ext>
            </a:extLst>
          </p:cNvPr>
          <p:cNvSpPr/>
          <p:nvPr/>
        </p:nvSpPr>
        <p:spPr>
          <a:xfrm>
            <a:off x="31392" y="6161282"/>
            <a:ext cx="2654423" cy="5847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91CF20F-2CB0-446E-BA9E-07F85F973AA9}"/>
              </a:ext>
            </a:extLst>
          </p:cNvPr>
          <p:cNvSpPr/>
          <p:nvPr/>
        </p:nvSpPr>
        <p:spPr>
          <a:xfrm>
            <a:off x="0" y="2394696"/>
            <a:ext cx="2121763" cy="20350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64122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DA66CBC-A9FA-4730-8CCB-FDF99363829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F9DE6196-C569-4EC0-93FE-56F83E25F208}"/>
              </a:ext>
            </a:extLst>
          </p:cNvPr>
          <p:cNvSpPr/>
          <p:nvPr/>
        </p:nvSpPr>
        <p:spPr>
          <a:xfrm>
            <a:off x="6545763" y="1597968"/>
            <a:ext cx="5646237" cy="18310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DE8DF05-A8B4-4A68-B8BB-21BAAB4704AC}"/>
              </a:ext>
            </a:extLst>
          </p:cNvPr>
          <p:cNvSpPr txBox="1"/>
          <p:nvPr/>
        </p:nvSpPr>
        <p:spPr>
          <a:xfrm>
            <a:off x="7192058" y="1986476"/>
            <a:ext cx="19001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Part 3   </a:t>
            </a:r>
            <a:endParaRPr lang="ko-KR" altLang="en-US" sz="24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858AE7-40AB-4679-B585-50750DD6EC47}"/>
              </a:ext>
            </a:extLst>
          </p:cNvPr>
          <p:cNvSpPr txBox="1"/>
          <p:nvPr/>
        </p:nvSpPr>
        <p:spPr>
          <a:xfrm>
            <a:off x="7192058" y="2473227"/>
            <a:ext cx="37801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-3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화면설계</a:t>
            </a:r>
          </a:p>
        </p:txBody>
      </p:sp>
    </p:spTree>
    <p:extLst>
      <p:ext uri="{BB962C8B-B14F-4D97-AF65-F5344CB8AC3E}">
        <p14:creationId xmlns:p14="http://schemas.microsoft.com/office/powerpoint/2010/main" val="18193722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27626"/>
            <a:ext cx="4114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화면설계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6623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Part 3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9FAA54D-2FD3-4D3B-A3D0-3C1D4A32FDF3}"/>
              </a:ext>
            </a:extLst>
          </p:cNvPr>
          <p:cNvSpPr/>
          <p:nvPr/>
        </p:nvSpPr>
        <p:spPr>
          <a:xfrm>
            <a:off x="292032" y="1221202"/>
            <a:ext cx="2303037" cy="729776"/>
          </a:xfrm>
          <a:prstGeom prst="rect">
            <a:avLst/>
          </a:prstGeom>
          <a:solidFill>
            <a:srgbClr val="EEE9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E3039E-9C18-4D0A-930C-54188505A169}"/>
              </a:ext>
            </a:extLst>
          </p:cNvPr>
          <p:cNvSpPr txBox="1"/>
          <p:nvPr/>
        </p:nvSpPr>
        <p:spPr>
          <a:xfrm>
            <a:off x="652310" y="1399733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Hand Printing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3BF9130-3F90-4F34-AF25-DD2701ACA42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67997" y="1484511"/>
            <a:ext cx="3879653" cy="529191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95F5233-EA9D-48B8-A6B0-C33F220B8C8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55347" y="1484512"/>
            <a:ext cx="3683636" cy="5291919"/>
          </a:xfrm>
          <a:prstGeom prst="rect">
            <a:avLst/>
          </a:prstGeom>
        </p:spPr>
      </p:pic>
      <p:sp>
        <p:nvSpPr>
          <p:cNvPr id="238" name="TextBox 237">
            <a:extLst>
              <a:ext uri="{FF2B5EF4-FFF2-40B4-BE49-F238E27FC236}">
                <a16:creationId xmlns:a16="http://schemas.microsoft.com/office/drawing/2014/main" id="{D1639D64-6F0A-4ADC-8D2E-66AE7927CAEC}"/>
              </a:ext>
            </a:extLst>
          </p:cNvPr>
          <p:cNvSpPr txBox="1"/>
          <p:nvPr/>
        </p:nvSpPr>
        <p:spPr>
          <a:xfrm>
            <a:off x="5236035" y="1115180"/>
            <a:ext cx="1402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메인 페이지</a:t>
            </a:r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0B2935BA-7926-4489-BC43-15B9A7559CA1}"/>
              </a:ext>
            </a:extLst>
          </p:cNvPr>
          <p:cNvSpPr txBox="1"/>
          <p:nvPr/>
        </p:nvSpPr>
        <p:spPr>
          <a:xfrm>
            <a:off x="10836375" y="111518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로그인</a:t>
            </a:r>
          </a:p>
        </p:txBody>
      </p:sp>
    </p:spTree>
    <p:extLst>
      <p:ext uri="{BB962C8B-B14F-4D97-AF65-F5344CB8AC3E}">
        <p14:creationId xmlns:p14="http://schemas.microsoft.com/office/powerpoint/2010/main" val="27702863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27626"/>
            <a:ext cx="4114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화면설계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9FAA54D-2FD3-4D3B-A3D0-3C1D4A32FDF3}"/>
              </a:ext>
            </a:extLst>
          </p:cNvPr>
          <p:cNvSpPr/>
          <p:nvPr/>
        </p:nvSpPr>
        <p:spPr>
          <a:xfrm>
            <a:off x="292032" y="1221202"/>
            <a:ext cx="2303037" cy="729776"/>
          </a:xfrm>
          <a:prstGeom prst="rect">
            <a:avLst/>
          </a:prstGeom>
          <a:solidFill>
            <a:srgbClr val="EEE9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E3039E-9C18-4D0A-930C-54188505A169}"/>
              </a:ext>
            </a:extLst>
          </p:cNvPr>
          <p:cNvSpPr txBox="1"/>
          <p:nvPr/>
        </p:nvSpPr>
        <p:spPr>
          <a:xfrm>
            <a:off x="652310" y="1399733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Hand Printing</a:t>
            </a:r>
            <a:endParaRPr lang="ko-KR" altLang="en-US" dirty="0"/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D1639D64-6F0A-4ADC-8D2E-66AE7927CAEC}"/>
              </a:ext>
            </a:extLst>
          </p:cNvPr>
          <p:cNvSpPr txBox="1"/>
          <p:nvPr/>
        </p:nvSpPr>
        <p:spPr>
          <a:xfrm>
            <a:off x="5684657" y="1036536"/>
            <a:ext cx="1107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회원가입</a:t>
            </a:r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0B2935BA-7926-4489-BC43-15B9A7559CA1}"/>
              </a:ext>
            </a:extLst>
          </p:cNvPr>
          <p:cNvSpPr txBox="1"/>
          <p:nvPr/>
        </p:nvSpPr>
        <p:spPr>
          <a:xfrm>
            <a:off x="10644498" y="1036536"/>
            <a:ext cx="1172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상품 메뉴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C6EFA4F-A4E2-4D63-B28D-F3D1975614C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3317" y="1399733"/>
            <a:ext cx="3796651" cy="536523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E851619-1A2D-4A9E-B115-9CFD5407977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8281" y="1399732"/>
            <a:ext cx="4227221" cy="546427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18E01EB-A7E1-442E-BC76-2AC5F08BBD60}"/>
              </a:ext>
            </a:extLst>
          </p:cNvPr>
          <p:cNvSpPr txBox="1"/>
          <p:nvPr/>
        </p:nvSpPr>
        <p:spPr>
          <a:xfrm>
            <a:off x="127591" y="111943"/>
            <a:ext cx="6623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Part 3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17829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27626"/>
            <a:ext cx="4114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화면설계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9FAA54D-2FD3-4D3B-A3D0-3C1D4A32FDF3}"/>
              </a:ext>
            </a:extLst>
          </p:cNvPr>
          <p:cNvSpPr/>
          <p:nvPr/>
        </p:nvSpPr>
        <p:spPr>
          <a:xfrm>
            <a:off x="292032" y="1221202"/>
            <a:ext cx="2303037" cy="729776"/>
          </a:xfrm>
          <a:prstGeom prst="rect">
            <a:avLst/>
          </a:prstGeom>
          <a:solidFill>
            <a:srgbClr val="EEE9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E3039E-9C18-4D0A-930C-54188505A169}"/>
              </a:ext>
            </a:extLst>
          </p:cNvPr>
          <p:cNvSpPr txBox="1"/>
          <p:nvPr/>
        </p:nvSpPr>
        <p:spPr>
          <a:xfrm>
            <a:off x="652310" y="1399733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Hand Printing</a:t>
            </a:r>
            <a:endParaRPr lang="ko-KR" altLang="en-US" dirty="0"/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D1639D64-6F0A-4ADC-8D2E-66AE7927CAEC}"/>
              </a:ext>
            </a:extLst>
          </p:cNvPr>
          <p:cNvSpPr txBox="1"/>
          <p:nvPr/>
        </p:nvSpPr>
        <p:spPr>
          <a:xfrm>
            <a:off x="5652597" y="1036536"/>
            <a:ext cx="1172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상품 상세</a:t>
            </a:r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0B2935BA-7926-4489-BC43-15B9A7559CA1}"/>
              </a:ext>
            </a:extLst>
          </p:cNvPr>
          <p:cNvSpPr txBox="1"/>
          <p:nvPr/>
        </p:nvSpPr>
        <p:spPr>
          <a:xfrm>
            <a:off x="10370818" y="1030401"/>
            <a:ext cx="1338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마이페이지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DD6046A-264F-496D-AE3C-307117F050B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12349" y="1399733"/>
            <a:ext cx="3897297" cy="529664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EFBCC9E-9CE9-4672-9BBF-23489C4F904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86297" y="1400435"/>
            <a:ext cx="3738417" cy="529664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0739E0C-4861-405B-8859-217ABA5A5628}"/>
              </a:ext>
            </a:extLst>
          </p:cNvPr>
          <p:cNvSpPr txBox="1"/>
          <p:nvPr/>
        </p:nvSpPr>
        <p:spPr>
          <a:xfrm>
            <a:off x="127591" y="111943"/>
            <a:ext cx="6623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Part 3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43916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27626"/>
            <a:ext cx="4114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화면설계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9FAA54D-2FD3-4D3B-A3D0-3C1D4A32FDF3}"/>
              </a:ext>
            </a:extLst>
          </p:cNvPr>
          <p:cNvSpPr/>
          <p:nvPr/>
        </p:nvSpPr>
        <p:spPr>
          <a:xfrm>
            <a:off x="292032" y="1221202"/>
            <a:ext cx="2303037" cy="729776"/>
          </a:xfrm>
          <a:prstGeom prst="rect">
            <a:avLst/>
          </a:prstGeom>
          <a:solidFill>
            <a:srgbClr val="EEE9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E3039E-9C18-4D0A-930C-54188505A169}"/>
              </a:ext>
            </a:extLst>
          </p:cNvPr>
          <p:cNvSpPr txBox="1"/>
          <p:nvPr/>
        </p:nvSpPr>
        <p:spPr>
          <a:xfrm>
            <a:off x="652310" y="1399733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Hand Printing</a:t>
            </a:r>
            <a:endParaRPr lang="ko-KR" altLang="en-US" dirty="0"/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D1639D64-6F0A-4ADC-8D2E-66AE7927CAEC}"/>
              </a:ext>
            </a:extLst>
          </p:cNvPr>
          <p:cNvSpPr txBox="1"/>
          <p:nvPr/>
        </p:nvSpPr>
        <p:spPr>
          <a:xfrm>
            <a:off x="5569241" y="1036536"/>
            <a:ext cx="1338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주문페이지</a:t>
            </a:r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0B2935BA-7926-4489-BC43-15B9A7559CA1}"/>
              </a:ext>
            </a:extLst>
          </p:cNvPr>
          <p:cNvSpPr txBox="1"/>
          <p:nvPr/>
        </p:nvSpPr>
        <p:spPr>
          <a:xfrm>
            <a:off x="10370817" y="1030401"/>
            <a:ext cx="1338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리뷰페이지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6B2E28E-DF1A-4F53-A950-705B87CCA4F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92574" y="1399733"/>
            <a:ext cx="3817073" cy="538303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89BE329-12CD-45B6-8745-059C87B7BA9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07641" y="1372173"/>
            <a:ext cx="3817073" cy="543815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4ECB5DE-5DC6-45E5-B00F-E90685E9EADB}"/>
              </a:ext>
            </a:extLst>
          </p:cNvPr>
          <p:cNvSpPr txBox="1"/>
          <p:nvPr/>
        </p:nvSpPr>
        <p:spPr>
          <a:xfrm>
            <a:off x="127591" y="111943"/>
            <a:ext cx="6623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Part 3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36675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27626"/>
            <a:ext cx="4114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화면설계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9FAA54D-2FD3-4D3B-A3D0-3C1D4A32FDF3}"/>
              </a:ext>
            </a:extLst>
          </p:cNvPr>
          <p:cNvSpPr/>
          <p:nvPr/>
        </p:nvSpPr>
        <p:spPr>
          <a:xfrm>
            <a:off x="292032" y="1221202"/>
            <a:ext cx="2303037" cy="729776"/>
          </a:xfrm>
          <a:prstGeom prst="rect">
            <a:avLst/>
          </a:prstGeom>
          <a:solidFill>
            <a:srgbClr val="EEE9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E3039E-9C18-4D0A-930C-54188505A169}"/>
              </a:ext>
            </a:extLst>
          </p:cNvPr>
          <p:cNvSpPr txBox="1"/>
          <p:nvPr/>
        </p:nvSpPr>
        <p:spPr>
          <a:xfrm>
            <a:off x="652310" y="1399733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Hand Printing</a:t>
            </a:r>
            <a:endParaRPr lang="ko-KR" altLang="en-US" dirty="0"/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D1639D64-6F0A-4ADC-8D2E-66AE7927CAEC}"/>
              </a:ext>
            </a:extLst>
          </p:cNvPr>
          <p:cNvSpPr txBox="1"/>
          <p:nvPr/>
        </p:nvSpPr>
        <p:spPr>
          <a:xfrm>
            <a:off x="7060683" y="956930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관리자페이지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408E779-A8E2-49B1-97CA-527A6D505AB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70897" y="1326262"/>
            <a:ext cx="3861786" cy="54493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9C77303-1BF1-4B6F-8523-6755CDAFBA4A}"/>
              </a:ext>
            </a:extLst>
          </p:cNvPr>
          <p:cNvSpPr txBox="1"/>
          <p:nvPr/>
        </p:nvSpPr>
        <p:spPr>
          <a:xfrm>
            <a:off x="127591" y="111943"/>
            <a:ext cx="6623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Part 3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51896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27626"/>
            <a:ext cx="4114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화면설계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9FAA54D-2FD3-4D3B-A3D0-3C1D4A32FDF3}"/>
              </a:ext>
            </a:extLst>
          </p:cNvPr>
          <p:cNvSpPr/>
          <p:nvPr/>
        </p:nvSpPr>
        <p:spPr>
          <a:xfrm>
            <a:off x="292032" y="1221202"/>
            <a:ext cx="2303037" cy="729776"/>
          </a:xfrm>
          <a:prstGeom prst="rect">
            <a:avLst/>
          </a:prstGeom>
          <a:solidFill>
            <a:srgbClr val="EEE9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E3039E-9C18-4D0A-930C-54188505A169}"/>
              </a:ext>
            </a:extLst>
          </p:cNvPr>
          <p:cNvSpPr txBox="1"/>
          <p:nvPr/>
        </p:nvSpPr>
        <p:spPr>
          <a:xfrm>
            <a:off x="819023" y="1399733"/>
            <a:ext cx="1249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Wireframe</a:t>
            </a:r>
            <a:endParaRPr lang="ko-KR" altLang="en-US" dirty="0"/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D1639D64-6F0A-4ADC-8D2E-66AE7927CAEC}"/>
              </a:ext>
            </a:extLst>
          </p:cNvPr>
          <p:cNvSpPr txBox="1"/>
          <p:nvPr/>
        </p:nvSpPr>
        <p:spPr>
          <a:xfrm>
            <a:off x="6100658" y="956930"/>
            <a:ext cx="1338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err="1"/>
              <a:t>메인페이지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4EC19A7-7BF4-4E07-AC42-1D0D06CA5BC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9065" y="1326263"/>
            <a:ext cx="3780000" cy="541927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515B2C5-F19B-4E7E-85A8-5EA53BE7D7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43"/>
          <a:stretch/>
        </p:blipFill>
        <p:spPr>
          <a:xfrm>
            <a:off x="7774526" y="1399733"/>
            <a:ext cx="3696628" cy="520202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777118-2BFC-42F3-8A31-2E8012629B27}"/>
              </a:ext>
            </a:extLst>
          </p:cNvPr>
          <p:cNvSpPr txBox="1"/>
          <p:nvPr/>
        </p:nvSpPr>
        <p:spPr>
          <a:xfrm>
            <a:off x="127591" y="111943"/>
            <a:ext cx="6623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Part 3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95125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27626"/>
            <a:ext cx="4114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화면설계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9FAA54D-2FD3-4D3B-A3D0-3C1D4A32FDF3}"/>
              </a:ext>
            </a:extLst>
          </p:cNvPr>
          <p:cNvSpPr/>
          <p:nvPr/>
        </p:nvSpPr>
        <p:spPr>
          <a:xfrm>
            <a:off x="292032" y="1221202"/>
            <a:ext cx="2303037" cy="729776"/>
          </a:xfrm>
          <a:prstGeom prst="rect">
            <a:avLst/>
          </a:prstGeom>
          <a:solidFill>
            <a:srgbClr val="EEE9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E3039E-9C18-4D0A-930C-54188505A169}"/>
              </a:ext>
            </a:extLst>
          </p:cNvPr>
          <p:cNvSpPr txBox="1"/>
          <p:nvPr/>
        </p:nvSpPr>
        <p:spPr>
          <a:xfrm>
            <a:off x="819023" y="1399733"/>
            <a:ext cx="1249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Wireframe</a:t>
            </a:r>
            <a:endParaRPr lang="ko-KR" altLang="en-US" dirty="0"/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D1639D64-6F0A-4ADC-8D2E-66AE7927CAEC}"/>
              </a:ext>
            </a:extLst>
          </p:cNvPr>
          <p:cNvSpPr txBox="1"/>
          <p:nvPr/>
        </p:nvSpPr>
        <p:spPr>
          <a:xfrm>
            <a:off x="6357158" y="1025893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로그인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91DE9F3-26C6-4CA6-AA7C-D8486678530A}"/>
              </a:ext>
            </a:extLst>
          </p:cNvPr>
          <p:cNvSpPr txBox="1"/>
          <p:nvPr/>
        </p:nvSpPr>
        <p:spPr>
          <a:xfrm>
            <a:off x="10595569" y="1019757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로그인</a:t>
            </a:r>
            <a:r>
              <a:rPr lang="en-US" altLang="ko-KR" dirty="0"/>
              <a:t>_</a:t>
            </a:r>
            <a:r>
              <a:rPr lang="ko-KR" altLang="en-US" dirty="0"/>
              <a:t>실패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4B6301F-E7C2-4E55-87ED-3A183651919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4322" y="1389090"/>
            <a:ext cx="4499999" cy="397545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D0B4C07-8FFC-4502-ABDE-FD893B2AEC9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3376" y="1389089"/>
            <a:ext cx="4479261" cy="397545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7E61E244-33D7-4E45-9A79-60DC855A548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567" b="8898"/>
          <a:stretch/>
        </p:blipFill>
        <p:spPr>
          <a:xfrm>
            <a:off x="2734322" y="5400060"/>
            <a:ext cx="2813482" cy="137723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AEC35C76-3DEF-4131-9ED1-3AF8122A3D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1278" y="5400060"/>
            <a:ext cx="2707660" cy="58349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A326498-5571-4998-9E72-E0714BE4CC2E}"/>
              </a:ext>
            </a:extLst>
          </p:cNvPr>
          <p:cNvSpPr txBox="1"/>
          <p:nvPr/>
        </p:nvSpPr>
        <p:spPr>
          <a:xfrm>
            <a:off x="127591" y="111943"/>
            <a:ext cx="6623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Part 3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17783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7D3F710-7B58-485E-8AC0-9C986D142A4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0"/>
            <a:ext cx="4572000" cy="6858000"/>
          </a:xfrm>
          <a:prstGeom prst="rect">
            <a:avLst/>
          </a:prstGeom>
          <a:ln>
            <a:noFill/>
          </a:ln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0470470C-C148-4468-8A9A-F56A9CD760C9}"/>
              </a:ext>
            </a:extLst>
          </p:cNvPr>
          <p:cNvCxnSpPr>
            <a:cxnSpLocks/>
          </p:cNvCxnSpPr>
          <p:nvPr/>
        </p:nvCxnSpPr>
        <p:spPr>
          <a:xfrm>
            <a:off x="762000" y="1432560"/>
            <a:ext cx="6858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C6CB969-1120-4C8A-9253-B5098F5D1224}"/>
              </a:ext>
            </a:extLst>
          </p:cNvPr>
          <p:cNvSpPr txBox="1"/>
          <p:nvPr/>
        </p:nvSpPr>
        <p:spPr>
          <a:xfrm>
            <a:off x="690880" y="497840"/>
            <a:ext cx="121058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목차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22C274AC-A7F1-434D-8B65-FC226691A153}"/>
              </a:ext>
            </a:extLst>
          </p:cNvPr>
          <p:cNvGrpSpPr/>
          <p:nvPr/>
        </p:nvGrpSpPr>
        <p:grpSpPr>
          <a:xfrm>
            <a:off x="1975899" y="2167672"/>
            <a:ext cx="2971824" cy="584775"/>
            <a:chOff x="762000" y="1863785"/>
            <a:chExt cx="2971824" cy="584775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7ED28F61-1A51-429D-A459-3D5A9F641085}"/>
                </a:ext>
              </a:extLst>
            </p:cNvPr>
            <p:cNvGrpSpPr/>
            <p:nvPr/>
          </p:nvGrpSpPr>
          <p:grpSpPr>
            <a:xfrm>
              <a:off x="762000" y="1863785"/>
              <a:ext cx="558800" cy="584775"/>
              <a:chOff x="762000" y="1863785"/>
              <a:chExt cx="558800" cy="584775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597F0557-9BD7-4D9D-B468-B80C2650A1E8}"/>
                  </a:ext>
                </a:extLst>
              </p:cNvPr>
              <p:cNvSpPr/>
              <p:nvPr/>
            </p:nvSpPr>
            <p:spPr>
              <a:xfrm>
                <a:off x="762000" y="1889760"/>
                <a:ext cx="558800" cy="558800"/>
              </a:xfrm>
              <a:prstGeom prst="rect">
                <a:avLst/>
              </a:prstGeom>
              <a:solidFill>
                <a:srgbClr val="A1978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40CE47E-55AC-4E84-BE5D-798F3A039D94}"/>
                  </a:ext>
                </a:extLst>
              </p:cNvPr>
              <p:cNvSpPr txBox="1"/>
              <p:nvPr/>
            </p:nvSpPr>
            <p:spPr>
              <a:xfrm>
                <a:off x="833082" y="1863785"/>
                <a:ext cx="41229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3200" b="1" dirty="0">
                    <a:solidFill>
                      <a:schemeClr val="accent1"/>
                    </a:solidFill>
                  </a:rPr>
                  <a:t>1</a:t>
                </a:r>
                <a:endParaRPr lang="ko-KR" altLang="en-US" sz="3200" b="1" dirty="0">
                  <a:solidFill>
                    <a:schemeClr val="accent1"/>
                  </a:solidFill>
                </a:endParaRPr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B25649D-112D-4C51-95D6-E20B65A6C2FC}"/>
                </a:ext>
              </a:extLst>
            </p:cNvPr>
            <p:cNvSpPr txBox="1"/>
            <p:nvPr/>
          </p:nvSpPr>
          <p:spPr>
            <a:xfrm>
              <a:off x="1564640" y="1894265"/>
              <a:ext cx="216918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3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요구사항 분석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F96BE8EC-E699-4257-94A7-EC70EB7827E6}"/>
              </a:ext>
            </a:extLst>
          </p:cNvPr>
          <p:cNvGrpSpPr/>
          <p:nvPr/>
        </p:nvGrpSpPr>
        <p:grpSpPr>
          <a:xfrm>
            <a:off x="1975899" y="3209646"/>
            <a:ext cx="2431612" cy="584775"/>
            <a:chOff x="762000" y="1863785"/>
            <a:chExt cx="2431612" cy="584775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CC6F0045-D553-426D-9038-943222D65674}"/>
                </a:ext>
              </a:extLst>
            </p:cNvPr>
            <p:cNvGrpSpPr/>
            <p:nvPr/>
          </p:nvGrpSpPr>
          <p:grpSpPr>
            <a:xfrm>
              <a:off x="762000" y="1863785"/>
              <a:ext cx="558800" cy="584775"/>
              <a:chOff x="762000" y="1863785"/>
              <a:chExt cx="558800" cy="584775"/>
            </a:xfrm>
          </p:grpSpPr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11EAD84B-7396-4397-BCFD-C30B22CCCB43}"/>
                  </a:ext>
                </a:extLst>
              </p:cNvPr>
              <p:cNvSpPr/>
              <p:nvPr/>
            </p:nvSpPr>
            <p:spPr>
              <a:xfrm>
                <a:off x="762000" y="1889760"/>
                <a:ext cx="558800" cy="558800"/>
              </a:xfrm>
              <a:prstGeom prst="rect">
                <a:avLst/>
              </a:prstGeom>
              <a:solidFill>
                <a:srgbClr val="A1978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CB3EDE5-1E6A-432C-8487-05EB221B7AD9}"/>
                  </a:ext>
                </a:extLst>
              </p:cNvPr>
              <p:cNvSpPr txBox="1"/>
              <p:nvPr/>
            </p:nvSpPr>
            <p:spPr>
              <a:xfrm>
                <a:off x="833082" y="1863785"/>
                <a:ext cx="41229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3200" b="1" dirty="0">
                    <a:solidFill>
                      <a:schemeClr val="accent1"/>
                    </a:solidFill>
                  </a:rPr>
                  <a:t>2</a:t>
                </a:r>
                <a:endParaRPr lang="ko-KR" altLang="en-US" sz="3200" b="1" dirty="0">
                  <a:solidFill>
                    <a:schemeClr val="accent1"/>
                  </a:solidFill>
                </a:endParaRPr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8B03935-0B53-4F02-9707-BA4BD9B44115}"/>
                </a:ext>
              </a:extLst>
            </p:cNvPr>
            <p:cNvSpPr txBox="1"/>
            <p:nvPr/>
          </p:nvSpPr>
          <p:spPr>
            <a:xfrm>
              <a:off x="1564640" y="1894265"/>
              <a:ext cx="162897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spc="-3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DB </a:t>
              </a:r>
              <a:r>
                <a:rPr lang="ko-KR" altLang="en-US" sz="2800" spc="-3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모델링</a:t>
              </a: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C96342F4-C3BD-4B6C-A776-D333B5B788D0}"/>
              </a:ext>
            </a:extLst>
          </p:cNvPr>
          <p:cNvGrpSpPr/>
          <p:nvPr/>
        </p:nvGrpSpPr>
        <p:grpSpPr>
          <a:xfrm>
            <a:off x="1975899" y="4251620"/>
            <a:ext cx="2330622" cy="584775"/>
            <a:chOff x="762000" y="1863785"/>
            <a:chExt cx="2330622" cy="584775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1D172D2C-CA5B-4376-B2C2-832A7F64DF96}"/>
                </a:ext>
              </a:extLst>
            </p:cNvPr>
            <p:cNvGrpSpPr/>
            <p:nvPr/>
          </p:nvGrpSpPr>
          <p:grpSpPr>
            <a:xfrm>
              <a:off x="762000" y="1863785"/>
              <a:ext cx="558800" cy="584775"/>
              <a:chOff x="762000" y="1863785"/>
              <a:chExt cx="558800" cy="584775"/>
            </a:xfrm>
          </p:grpSpPr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0E2E27A1-1C72-4D34-A0AE-2F196BD63C4C}"/>
                  </a:ext>
                </a:extLst>
              </p:cNvPr>
              <p:cNvSpPr/>
              <p:nvPr/>
            </p:nvSpPr>
            <p:spPr>
              <a:xfrm>
                <a:off x="762000" y="1889760"/>
                <a:ext cx="558800" cy="558800"/>
              </a:xfrm>
              <a:prstGeom prst="rect">
                <a:avLst/>
              </a:prstGeom>
              <a:solidFill>
                <a:srgbClr val="A1978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2E8A70C-BDC5-4BDC-A295-87B306241E71}"/>
                  </a:ext>
                </a:extLst>
              </p:cNvPr>
              <p:cNvSpPr txBox="1"/>
              <p:nvPr/>
            </p:nvSpPr>
            <p:spPr>
              <a:xfrm>
                <a:off x="833082" y="1863785"/>
                <a:ext cx="41229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3200" b="1" dirty="0">
                    <a:solidFill>
                      <a:schemeClr val="accent1"/>
                    </a:solidFill>
                  </a:rPr>
                  <a:t>3</a:t>
                </a:r>
                <a:endParaRPr lang="ko-KR" altLang="en-US" sz="3200" b="1" dirty="0">
                  <a:solidFill>
                    <a:schemeClr val="accent1"/>
                  </a:solidFill>
                </a:endParaRPr>
              </a:p>
            </p:txBody>
          </p: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C463DC6-C5E7-41DA-9E6D-1F7700ABCA96}"/>
                </a:ext>
              </a:extLst>
            </p:cNvPr>
            <p:cNvSpPr txBox="1"/>
            <p:nvPr/>
          </p:nvSpPr>
          <p:spPr>
            <a:xfrm>
              <a:off x="1564640" y="1894265"/>
              <a:ext cx="152798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3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화면 설계</a:t>
              </a: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C0869F6F-4446-4062-AC7B-CF8940A3CE01}"/>
              </a:ext>
            </a:extLst>
          </p:cNvPr>
          <p:cNvGrpSpPr/>
          <p:nvPr/>
        </p:nvGrpSpPr>
        <p:grpSpPr>
          <a:xfrm>
            <a:off x="1975899" y="5293594"/>
            <a:ext cx="3292424" cy="584775"/>
            <a:chOff x="762000" y="1863785"/>
            <a:chExt cx="3292424" cy="584775"/>
          </a:xfrm>
        </p:grpSpPr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2882E21A-5539-482E-A91F-0AD14684AEF6}"/>
                </a:ext>
              </a:extLst>
            </p:cNvPr>
            <p:cNvGrpSpPr/>
            <p:nvPr/>
          </p:nvGrpSpPr>
          <p:grpSpPr>
            <a:xfrm>
              <a:off x="762000" y="1863785"/>
              <a:ext cx="558800" cy="584775"/>
              <a:chOff x="762000" y="1863785"/>
              <a:chExt cx="558800" cy="584775"/>
            </a:xfrm>
          </p:grpSpPr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160786BA-13AA-476B-B040-7CD857AA749D}"/>
                  </a:ext>
                </a:extLst>
              </p:cNvPr>
              <p:cNvSpPr/>
              <p:nvPr/>
            </p:nvSpPr>
            <p:spPr>
              <a:xfrm>
                <a:off x="762000" y="1889760"/>
                <a:ext cx="558800" cy="558800"/>
              </a:xfrm>
              <a:prstGeom prst="rect">
                <a:avLst/>
              </a:prstGeom>
              <a:solidFill>
                <a:srgbClr val="A1978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C273E6C-7B67-4B1D-9866-2A9D37E7690A}"/>
                  </a:ext>
                </a:extLst>
              </p:cNvPr>
              <p:cNvSpPr txBox="1"/>
              <p:nvPr/>
            </p:nvSpPr>
            <p:spPr>
              <a:xfrm>
                <a:off x="833082" y="1863785"/>
                <a:ext cx="41229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3200" b="1" dirty="0">
                    <a:solidFill>
                      <a:schemeClr val="accent1"/>
                    </a:solidFill>
                  </a:rPr>
                  <a:t>4</a:t>
                </a:r>
                <a:endParaRPr lang="ko-KR" altLang="en-US" sz="3200" b="1" dirty="0">
                  <a:solidFill>
                    <a:schemeClr val="accent1"/>
                  </a:solidFill>
                </a:endParaRPr>
              </a:p>
            </p:txBody>
          </p: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C3697E1-CB99-45AC-AA1F-448C95570758}"/>
                </a:ext>
              </a:extLst>
            </p:cNvPr>
            <p:cNvSpPr txBox="1"/>
            <p:nvPr/>
          </p:nvSpPr>
          <p:spPr>
            <a:xfrm>
              <a:off x="1564640" y="1894265"/>
              <a:ext cx="248978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3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소프트웨어 설계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506721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27626"/>
            <a:ext cx="4114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화면설계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9FAA54D-2FD3-4D3B-A3D0-3C1D4A32FDF3}"/>
              </a:ext>
            </a:extLst>
          </p:cNvPr>
          <p:cNvSpPr/>
          <p:nvPr/>
        </p:nvSpPr>
        <p:spPr>
          <a:xfrm>
            <a:off x="292032" y="1221202"/>
            <a:ext cx="2303037" cy="729776"/>
          </a:xfrm>
          <a:prstGeom prst="rect">
            <a:avLst/>
          </a:prstGeom>
          <a:solidFill>
            <a:srgbClr val="EEE9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E3039E-9C18-4D0A-930C-54188505A169}"/>
              </a:ext>
            </a:extLst>
          </p:cNvPr>
          <p:cNvSpPr txBox="1"/>
          <p:nvPr/>
        </p:nvSpPr>
        <p:spPr>
          <a:xfrm>
            <a:off x="819023" y="1399733"/>
            <a:ext cx="1249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Wireframe</a:t>
            </a:r>
            <a:endParaRPr lang="ko-KR" altLang="en-US" dirty="0"/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D1639D64-6F0A-4ADC-8D2E-66AE7927CAEC}"/>
              </a:ext>
            </a:extLst>
          </p:cNvPr>
          <p:cNvSpPr txBox="1"/>
          <p:nvPr/>
        </p:nvSpPr>
        <p:spPr>
          <a:xfrm>
            <a:off x="6085866" y="1132568"/>
            <a:ext cx="1107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회원가입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C55BBBA-8CB9-4E6B-AC2E-EAD2B4A36D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0357" y="2320447"/>
            <a:ext cx="3933825" cy="244792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27A046B-91D1-4A48-8F21-8EEA06FCD15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0207" y="1509235"/>
            <a:ext cx="4223656" cy="517376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6F13AF2-E8DC-4647-B2E8-790FD285234E}"/>
              </a:ext>
            </a:extLst>
          </p:cNvPr>
          <p:cNvSpPr txBox="1"/>
          <p:nvPr/>
        </p:nvSpPr>
        <p:spPr>
          <a:xfrm>
            <a:off x="127591" y="111943"/>
            <a:ext cx="6623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Part 3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86549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27626"/>
            <a:ext cx="4114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화면설계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9FAA54D-2FD3-4D3B-A3D0-3C1D4A32FDF3}"/>
              </a:ext>
            </a:extLst>
          </p:cNvPr>
          <p:cNvSpPr/>
          <p:nvPr/>
        </p:nvSpPr>
        <p:spPr>
          <a:xfrm>
            <a:off x="292032" y="1221202"/>
            <a:ext cx="2303037" cy="729776"/>
          </a:xfrm>
          <a:prstGeom prst="rect">
            <a:avLst/>
          </a:prstGeom>
          <a:solidFill>
            <a:srgbClr val="EEE9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E3039E-9C18-4D0A-930C-54188505A169}"/>
              </a:ext>
            </a:extLst>
          </p:cNvPr>
          <p:cNvSpPr txBox="1"/>
          <p:nvPr/>
        </p:nvSpPr>
        <p:spPr>
          <a:xfrm>
            <a:off x="819023" y="1399733"/>
            <a:ext cx="1249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Wireframe</a:t>
            </a:r>
            <a:endParaRPr lang="ko-KR" altLang="en-US" dirty="0"/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D1639D64-6F0A-4ADC-8D2E-66AE7927CAEC}"/>
              </a:ext>
            </a:extLst>
          </p:cNvPr>
          <p:cNvSpPr txBox="1"/>
          <p:nvPr/>
        </p:nvSpPr>
        <p:spPr>
          <a:xfrm>
            <a:off x="6133563" y="975146"/>
            <a:ext cx="1172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상품 메뉴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25A4ADA-6ED6-408F-8980-7E880FD8929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5680" y="1362694"/>
            <a:ext cx="3780000" cy="546079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950C6E8-C4CC-4D59-BD84-ABCBB72906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5237" y="1399733"/>
            <a:ext cx="3952875" cy="374332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C56CFEF-958E-4AD3-9677-FE52E5D7A11B}"/>
              </a:ext>
            </a:extLst>
          </p:cNvPr>
          <p:cNvSpPr txBox="1"/>
          <p:nvPr/>
        </p:nvSpPr>
        <p:spPr>
          <a:xfrm>
            <a:off x="127591" y="111943"/>
            <a:ext cx="6623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Part 3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58369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27626"/>
            <a:ext cx="4114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화면설계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9FAA54D-2FD3-4D3B-A3D0-3C1D4A32FDF3}"/>
              </a:ext>
            </a:extLst>
          </p:cNvPr>
          <p:cNvSpPr/>
          <p:nvPr/>
        </p:nvSpPr>
        <p:spPr>
          <a:xfrm>
            <a:off x="292032" y="1221202"/>
            <a:ext cx="2303037" cy="729776"/>
          </a:xfrm>
          <a:prstGeom prst="rect">
            <a:avLst/>
          </a:prstGeom>
          <a:solidFill>
            <a:srgbClr val="EEE9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E3039E-9C18-4D0A-930C-54188505A169}"/>
              </a:ext>
            </a:extLst>
          </p:cNvPr>
          <p:cNvSpPr txBox="1"/>
          <p:nvPr/>
        </p:nvSpPr>
        <p:spPr>
          <a:xfrm>
            <a:off x="819023" y="1399733"/>
            <a:ext cx="1249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Wireframe</a:t>
            </a:r>
            <a:endParaRPr lang="ko-KR" altLang="en-US" dirty="0"/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D1639D64-6F0A-4ADC-8D2E-66AE7927CAEC}"/>
              </a:ext>
            </a:extLst>
          </p:cNvPr>
          <p:cNvSpPr txBox="1"/>
          <p:nvPr/>
        </p:nvSpPr>
        <p:spPr>
          <a:xfrm>
            <a:off x="6133563" y="975146"/>
            <a:ext cx="1172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메뉴 상세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25A4ADA-6ED6-408F-8980-7E880FD8929C}"/>
              </a:ext>
            </a:extLst>
          </p:cNvPr>
          <p:cNvPicPr>
            <a:picLocks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25680" y="1362694"/>
            <a:ext cx="3780000" cy="546079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A1B3285-A83F-4CCD-997E-C758E5A480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25"/>
          <a:stretch/>
        </p:blipFill>
        <p:spPr>
          <a:xfrm>
            <a:off x="7591425" y="1769065"/>
            <a:ext cx="3914775" cy="36290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AE4F88C-334F-4DC5-96F6-BF1C0AF21064}"/>
              </a:ext>
            </a:extLst>
          </p:cNvPr>
          <p:cNvSpPr txBox="1"/>
          <p:nvPr/>
        </p:nvSpPr>
        <p:spPr>
          <a:xfrm>
            <a:off x="127591" y="111943"/>
            <a:ext cx="6623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Part 3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96331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27626"/>
            <a:ext cx="4114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화면설계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9FAA54D-2FD3-4D3B-A3D0-3C1D4A32FDF3}"/>
              </a:ext>
            </a:extLst>
          </p:cNvPr>
          <p:cNvSpPr/>
          <p:nvPr/>
        </p:nvSpPr>
        <p:spPr>
          <a:xfrm>
            <a:off x="292032" y="1221202"/>
            <a:ext cx="2303037" cy="729776"/>
          </a:xfrm>
          <a:prstGeom prst="rect">
            <a:avLst/>
          </a:prstGeom>
          <a:solidFill>
            <a:srgbClr val="EEE9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E3039E-9C18-4D0A-930C-54188505A169}"/>
              </a:ext>
            </a:extLst>
          </p:cNvPr>
          <p:cNvSpPr txBox="1"/>
          <p:nvPr/>
        </p:nvSpPr>
        <p:spPr>
          <a:xfrm>
            <a:off x="819023" y="1399733"/>
            <a:ext cx="1249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Wireframe</a:t>
            </a:r>
            <a:endParaRPr lang="ko-KR" altLang="en-US" dirty="0"/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D1639D64-6F0A-4ADC-8D2E-66AE7927CAEC}"/>
              </a:ext>
            </a:extLst>
          </p:cNvPr>
          <p:cNvSpPr txBox="1"/>
          <p:nvPr/>
        </p:nvSpPr>
        <p:spPr>
          <a:xfrm>
            <a:off x="6050207" y="975146"/>
            <a:ext cx="1338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마이페이지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25A4ADA-6ED6-408F-8980-7E880FD8929C}"/>
              </a:ext>
            </a:extLst>
          </p:cNvPr>
          <p:cNvPicPr>
            <a:picLocks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25680" y="1391432"/>
            <a:ext cx="3780000" cy="540331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E41A5E2-6E36-4048-A0F2-6C3EDF371E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1912" y="2147887"/>
            <a:ext cx="3933825" cy="25622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57BA5D8-3FC2-4BB0-9988-3CBFD60A2439}"/>
              </a:ext>
            </a:extLst>
          </p:cNvPr>
          <p:cNvSpPr txBox="1"/>
          <p:nvPr/>
        </p:nvSpPr>
        <p:spPr>
          <a:xfrm>
            <a:off x="127591" y="111943"/>
            <a:ext cx="6623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Part 3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03189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27626"/>
            <a:ext cx="4114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화면설계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9FAA54D-2FD3-4D3B-A3D0-3C1D4A32FDF3}"/>
              </a:ext>
            </a:extLst>
          </p:cNvPr>
          <p:cNvSpPr/>
          <p:nvPr/>
        </p:nvSpPr>
        <p:spPr>
          <a:xfrm>
            <a:off x="292032" y="1221202"/>
            <a:ext cx="2303037" cy="729776"/>
          </a:xfrm>
          <a:prstGeom prst="rect">
            <a:avLst/>
          </a:prstGeom>
          <a:solidFill>
            <a:srgbClr val="EEE9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E3039E-9C18-4D0A-930C-54188505A169}"/>
              </a:ext>
            </a:extLst>
          </p:cNvPr>
          <p:cNvSpPr txBox="1"/>
          <p:nvPr/>
        </p:nvSpPr>
        <p:spPr>
          <a:xfrm>
            <a:off x="819023" y="1399733"/>
            <a:ext cx="1249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Wireframe</a:t>
            </a:r>
            <a:endParaRPr lang="ko-KR" altLang="en-US" dirty="0"/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D1639D64-6F0A-4ADC-8D2E-66AE7927CAEC}"/>
              </a:ext>
            </a:extLst>
          </p:cNvPr>
          <p:cNvSpPr txBox="1"/>
          <p:nvPr/>
        </p:nvSpPr>
        <p:spPr>
          <a:xfrm>
            <a:off x="6050206" y="975146"/>
            <a:ext cx="1338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주문페이지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25A4ADA-6ED6-408F-8980-7E880FD8929C}"/>
              </a:ext>
            </a:extLst>
          </p:cNvPr>
          <p:cNvPicPr>
            <a:picLocks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74451" y="1391432"/>
            <a:ext cx="3314583" cy="540331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FA6A213-346C-4043-A894-7FC3A87BA6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6687" y="2205037"/>
            <a:ext cx="3933825" cy="24479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DA938FA-5A7D-4FA6-996D-318818451DCB}"/>
              </a:ext>
            </a:extLst>
          </p:cNvPr>
          <p:cNvSpPr txBox="1"/>
          <p:nvPr/>
        </p:nvSpPr>
        <p:spPr>
          <a:xfrm>
            <a:off x="127591" y="111943"/>
            <a:ext cx="6623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Part 3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90258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27626"/>
            <a:ext cx="4114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화면설계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9FAA54D-2FD3-4D3B-A3D0-3C1D4A32FDF3}"/>
              </a:ext>
            </a:extLst>
          </p:cNvPr>
          <p:cNvSpPr/>
          <p:nvPr/>
        </p:nvSpPr>
        <p:spPr>
          <a:xfrm>
            <a:off x="292032" y="1221202"/>
            <a:ext cx="2303037" cy="729776"/>
          </a:xfrm>
          <a:prstGeom prst="rect">
            <a:avLst/>
          </a:prstGeom>
          <a:solidFill>
            <a:srgbClr val="EEE9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E3039E-9C18-4D0A-930C-54188505A169}"/>
              </a:ext>
            </a:extLst>
          </p:cNvPr>
          <p:cNvSpPr txBox="1"/>
          <p:nvPr/>
        </p:nvSpPr>
        <p:spPr>
          <a:xfrm>
            <a:off x="819023" y="1399733"/>
            <a:ext cx="1249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Wireframe</a:t>
            </a:r>
            <a:endParaRPr lang="ko-KR" altLang="en-US" dirty="0"/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D1639D64-6F0A-4ADC-8D2E-66AE7927CAEC}"/>
              </a:ext>
            </a:extLst>
          </p:cNvPr>
          <p:cNvSpPr txBox="1"/>
          <p:nvPr/>
        </p:nvSpPr>
        <p:spPr>
          <a:xfrm>
            <a:off x="5460301" y="995812"/>
            <a:ext cx="1928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주문</a:t>
            </a:r>
            <a:r>
              <a:rPr lang="en-US" altLang="ko-KR" dirty="0"/>
              <a:t>_</a:t>
            </a:r>
            <a:r>
              <a:rPr lang="ko-KR" altLang="en-US" dirty="0" err="1"/>
              <a:t>배송지등록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25A4ADA-6ED6-408F-8980-7E880FD8929C}"/>
              </a:ext>
            </a:extLst>
          </p:cNvPr>
          <p:cNvPicPr>
            <a:picLocks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99307" y="1391432"/>
            <a:ext cx="2989728" cy="540331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33BB675-CBD6-4ED7-AD29-03AE44D5A0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6200" y="2102363"/>
            <a:ext cx="3924300" cy="19907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C3607A1-E8C8-4AB8-B802-46C940030683}"/>
              </a:ext>
            </a:extLst>
          </p:cNvPr>
          <p:cNvSpPr txBox="1"/>
          <p:nvPr/>
        </p:nvSpPr>
        <p:spPr>
          <a:xfrm>
            <a:off x="127591" y="111943"/>
            <a:ext cx="6623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Part 3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62998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27626"/>
            <a:ext cx="4114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화면설계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9FAA54D-2FD3-4D3B-A3D0-3C1D4A32FDF3}"/>
              </a:ext>
            </a:extLst>
          </p:cNvPr>
          <p:cNvSpPr/>
          <p:nvPr/>
        </p:nvSpPr>
        <p:spPr>
          <a:xfrm>
            <a:off x="292032" y="1221202"/>
            <a:ext cx="2303037" cy="729776"/>
          </a:xfrm>
          <a:prstGeom prst="rect">
            <a:avLst/>
          </a:prstGeom>
          <a:solidFill>
            <a:srgbClr val="EEE9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E3039E-9C18-4D0A-930C-54188505A169}"/>
              </a:ext>
            </a:extLst>
          </p:cNvPr>
          <p:cNvSpPr txBox="1"/>
          <p:nvPr/>
        </p:nvSpPr>
        <p:spPr>
          <a:xfrm>
            <a:off x="819023" y="1399733"/>
            <a:ext cx="1249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Wireframe</a:t>
            </a:r>
            <a:endParaRPr lang="ko-KR" altLang="en-US" dirty="0"/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D1639D64-6F0A-4ADC-8D2E-66AE7927CAEC}"/>
              </a:ext>
            </a:extLst>
          </p:cNvPr>
          <p:cNvSpPr txBox="1"/>
          <p:nvPr/>
        </p:nvSpPr>
        <p:spPr>
          <a:xfrm>
            <a:off x="6050205" y="975146"/>
            <a:ext cx="1338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리뷰페이지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25A4ADA-6ED6-408F-8980-7E880FD8929C}"/>
              </a:ext>
            </a:extLst>
          </p:cNvPr>
          <p:cNvPicPr>
            <a:picLocks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08133" y="1391432"/>
            <a:ext cx="3080902" cy="540331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7452097-58D8-4E34-8C6F-C8EFAFDBCB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3337" y="2747962"/>
            <a:ext cx="3952875" cy="13620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1132B07-0C03-463F-8408-792A3C628BD1}"/>
              </a:ext>
            </a:extLst>
          </p:cNvPr>
          <p:cNvSpPr txBox="1"/>
          <p:nvPr/>
        </p:nvSpPr>
        <p:spPr>
          <a:xfrm>
            <a:off x="127591" y="111943"/>
            <a:ext cx="6623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Part 3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03104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27626"/>
            <a:ext cx="4114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화면설계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9FAA54D-2FD3-4D3B-A3D0-3C1D4A32FDF3}"/>
              </a:ext>
            </a:extLst>
          </p:cNvPr>
          <p:cNvSpPr/>
          <p:nvPr/>
        </p:nvSpPr>
        <p:spPr>
          <a:xfrm>
            <a:off x="292032" y="1221202"/>
            <a:ext cx="2303037" cy="729776"/>
          </a:xfrm>
          <a:prstGeom prst="rect">
            <a:avLst/>
          </a:prstGeom>
          <a:solidFill>
            <a:srgbClr val="EEE9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E3039E-9C18-4D0A-930C-54188505A169}"/>
              </a:ext>
            </a:extLst>
          </p:cNvPr>
          <p:cNvSpPr txBox="1"/>
          <p:nvPr/>
        </p:nvSpPr>
        <p:spPr>
          <a:xfrm>
            <a:off x="819023" y="1399733"/>
            <a:ext cx="1249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Wireframe</a:t>
            </a:r>
            <a:endParaRPr lang="ko-KR" altLang="en-US" dirty="0"/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D1639D64-6F0A-4ADC-8D2E-66AE7927CAEC}"/>
              </a:ext>
            </a:extLst>
          </p:cNvPr>
          <p:cNvSpPr txBox="1"/>
          <p:nvPr/>
        </p:nvSpPr>
        <p:spPr>
          <a:xfrm>
            <a:off x="5819374" y="97514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이벤트페이지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25A4ADA-6ED6-408F-8980-7E880FD8929C}"/>
              </a:ext>
            </a:extLst>
          </p:cNvPr>
          <p:cNvPicPr>
            <a:picLocks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90949" y="1362694"/>
            <a:ext cx="3598085" cy="536767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BC958F4-F8EE-496E-B4B0-7443875CB8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3337" y="2871787"/>
            <a:ext cx="3933825" cy="11144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512D1D2-08F1-45B2-B177-15C7195D2560}"/>
              </a:ext>
            </a:extLst>
          </p:cNvPr>
          <p:cNvSpPr txBox="1"/>
          <p:nvPr/>
        </p:nvSpPr>
        <p:spPr>
          <a:xfrm>
            <a:off x="127591" y="111943"/>
            <a:ext cx="6623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Part 3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93594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27626"/>
            <a:ext cx="4114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화면설계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9FAA54D-2FD3-4D3B-A3D0-3C1D4A32FDF3}"/>
              </a:ext>
            </a:extLst>
          </p:cNvPr>
          <p:cNvSpPr/>
          <p:nvPr/>
        </p:nvSpPr>
        <p:spPr>
          <a:xfrm>
            <a:off x="292032" y="1221202"/>
            <a:ext cx="2303037" cy="729776"/>
          </a:xfrm>
          <a:prstGeom prst="rect">
            <a:avLst/>
          </a:prstGeom>
          <a:solidFill>
            <a:srgbClr val="EEE9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E3039E-9C18-4D0A-930C-54188505A169}"/>
              </a:ext>
            </a:extLst>
          </p:cNvPr>
          <p:cNvSpPr txBox="1"/>
          <p:nvPr/>
        </p:nvSpPr>
        <p:spPr>
          <a:xfrm>
            <a:off x="819023" y="1399733"/>
            <a:ext cx="1249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Wireframe</a:t>
            </a:r>
            <a:endParaRPr lang="ko-KR" altLang="en-US" dirty="0"/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D1639D64-6F0A-4ADC-8D2E-66AE7927CAEC}"/>
              </a:ext>
            </a:extLst>
          </p:cNvPr>
          <p:cNvSpPr txBox="1"/>
          <p:nvPr/>
        </p:nvSpPr>
        <p:spPr>
          <a:xfrm>
            <a:off x="5872023" y="1078026"/>
            <a:ext cx="1697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관리자</a:t>
            </a:r>
            <a:r>
              <a:rPr lang="en-US" altLang="ko-KR" dirty="0"/>
              <a:t>_</a:t>
            </a:r>
            <a:r>
              <a:rPr lang="ko-KR" altLang="en-US" dirty="0"/>
              <a:t>로그인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25A4ADA-6ED6-408F-8980-7E880FD8929C}"/>
              </a:ext>
            </a:extLst>
          </p:cNvPr>
          <p:cNvPicPr>
            <a:picLocks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22060" y="1447358"/>
            <a:ext cx="4447864" cy="504763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5B2BF0F-4204-48A7-96DF-4D86B475A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9062" y="1584399"/>
            <a:ext cx="3914775" cy="9810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718B12A-E61E-42BE-89DA-83B855171399}"/>
              </a:ext>
            </a:extLst>
          </p:cNvPr>
          <p:cNvSpPr txBox="1"/>
          <p:nvPr/>
        </p:nvSpPr>
        <p:spPr>
          <a:xfrm>
            <a:off x="127591" y="111943"/>
            <a:ext cx="6623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Part 3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40174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27626"/>
            <a:ext cx="4114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화면설계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9FAA54D-2FD3-4D3B-A3D0-3C1D4A32FDF3}"/>
              </a:ext>
            </a:extLst>
          </p:cNvPr>
          <p:cNvSpPr/>
          <p:nvPr/>
        </p:nvSpPr>
        <p:spPr>
          <a:xfrm>
            <a:off x="292032" y="1221202"/>
            <a:ext cx="2303037" cy="729776"/>
          </a:xfrm>
          <a:prstGeom prst="rect">
            <a:avLst/>
          </a:prstGeom>
          <a:solidFill>
            <a:srgbClr val="EEE9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E3039E-9C18-4D0A-930C-54188505A169}"/>
              </a:ext>
            </a:extLst>
          </p:cNvPr>
          <p:cNvSpPr txBox="1"/>
          <p:nvPr/>
        </p:nvSpPr>
        <p:spPr>
          <a:xfrm>
            <a:off x="819023" y="1399733"/>
            <a:ext cx="1249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Wireframe</a:t>
            </a:r>
            <a:endParaRPr lang="ko-KR" altLang="en-US" dirty="0"/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D1639D64-6F0A-4ADC-8D2E-66AE7927CAEC}"/>
              </a:ext>
            </a:extLst>
          </p:cNvPr>
          <p:cNvSpPr txBox="1"/>
          <p:nvPr/>
        </p:nvSpPr>
        <p:spPr>
          <a:xfrm>
            <a:off x="5364878" y="1013638"/>
            <a:ext cx="2159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관리자</a:t>
            </a:r>
            <a:r>
              <a:rPr lang="en-US" altLang="ko-KR" dirty="0"/>
              <a:t>_</a:t>
            </a:r>
            <a:r>
              <a:rPr lang="ko-KR" altLang="en-US" dirty="0" err="1"/>
              <a:t>메인페이지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2A6E670-E4D1-432F-9649-E302B002B5F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0" y="1399733"/>
            <a:ext cx="4176557" cy="538892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9CD5EDB-570A-41E4-A250-472544D6F4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2862" y="1399733"/>
            <a:ext cx="3933825" cy="47148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DCE8309-5986-41B2-8568-6AB42EB4D948}"/>
              </a:ext>
            </a:extLst>
          </p:cNvPr>
          <p:cNvSpPr txBox="1"/>
          <p:nvPr/>
        </p:nvSpPr>
        <p:spPr>
          <a:xfrm>
            <a:off x="127591" y="111943"/>
            <a:ext cx="6623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Part 3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23003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DA66CBC-A9FA-4730-8CCB-FDF99363829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F9DE6196-C569-4EC0-93FE-56F83E25F208}"/>
              </a:ext>
            </a:extLst>
          </p:cNvPr>
          <p:cNvSpPr/>
          <p:nvPr/>
        </p:nvSpPr>
        <p:spPr>
          <a:xfrm>
            <a:off x="6545763" y="1597968"/>
            <a:ext cx="5646237" cy="18310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DE8DF05-A8B4-4A68-B8BB-21BAAB4704AC}"/>
              </a:ext>
            </a:extLst>
          </p:cNvPr>
          <p:cNvSpPr txBox="1"/>
          <p:nvPr/>
        </p:nvSpPr>
        <p:spPr>
          <a:xfrm>
            <a:off x="7147670" y="2046584"/>
            <a:ext cx="19001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Part 1</a:t>
            </a:r>
            <a:endParaRPr lang="ko-KR" altLang="en-US" sz="24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858AE7-40AB-4679-B585-50750DD6EC47}"/>
              </a:ext>
            </a:extLst>
          </p:cNvPr>
          <p:cNvSpPr txBox="1"/>
          <p:nvPr/>
        </p:nvSpPr>
        <p:spPr>
          <a:xfrm>
            <a:off x="7147670" y="2513484"/>
            <a:ext cx="37801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-3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요구사항 분석</a:t>
            </a:r>
          </a:p>
        </p:txBody>
      </p:sp>
    </p:spTree>
    <p:extLst>
      <p:ext uri="{BB962C8B-B14F-4D97-AF65-F5344CB8AC3E}">
        <p14:creationId xmlns:p14="http://schemas.microsoft.com/office/powerpoint/2010/main" val="30115656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27626"/>
            <a:ext cx="4114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화면설계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9FAA54D-2FD3-4D3B-A3D0-3C1D4A32FDF3}"/>
              </a:ext>
            </a:extLst>
          </p:cNvPr>
          <p:cNvSpPr/>
          <p:nvPr/>
        </p:nvSpPr>
        <p:spPr>
          <a:xfrm>
            <a:off x="292032" y="1221202"/>
            <a:ext cx="2303037" cy="729776"/>
          </a:xfrm>
          <a:prstGeom prst="rect">
            <a:avLst/>
          </a:prstGeom>
          <a:solidFill>
            <a:srgbClr val="EEE9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E3039E-9C18-4D0A-930C-54188505A169}"/>
              </a:ext>
            </a:extLst>
          </p:cNvPr>
          <p:cNvSpPr txBox="1"/>
          <p:nvPr/>
        </p:nvSpPr>
        <p:spPr>
          <a:xfrm>
            <a:off x="819023" y="1399733"/>
            <a:ext cx="1249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Wireframe</a:t>
            </a:r>
            <a:endParaRPr lang="ko-KR" altLang="en-US" dirty="0"/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D1639D64-6F0A-4ADC-8D2E-66AE7927CAEC}"/>
              </a:ext>
            </a:extLst>
          </p:cNvPr>
          <p:cNvSpPr txBox="1"/>
          <p:nvPr/>
        </p:nvSpPr>
        <p:spPr>
          <a:xfrm>
            <a:off x="5448234" y="1013638"/>
            <a:ext cx="1992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관리자</a:t>
            </a:r>
            <a:r>
              <a:rPr lang="en-US" altLang="ko-KR" dirty="0"/>
              <a:t>_</a:t>
            </a:r>
            <a:r>
              <a:rPr lang="ko-KR" altLang="en-US" dirty="0"/>
              <a:t>주문</a:t>
            </a:r>
            <a:r>
              <a:rPr lang="en-US" altLang="ko-KR" dirty="0"/>
              <a:t>/</a:t>
            </a:r>
            <a:r>
              <a:rPr lang="ko-KR" altLang="en-US" dirty="0"/>
              <a:t>배송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2A6E670-E4D1-432F-9649-E302B002B5F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86511" y="1399733"/>
            <a:ext cx="3956735" cy="538892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8DCAAF7-F25B-43C7-A2F8-6319822100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2862" y="2633662"/>
            <a:ext cx="3952875" cy="13049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2E2DBED-3541-4A08-899F-DCC009B39398}"/>
              </a:ext>
            </a:extLst>
          </p:cNvPr>
          <p:cNvSpPr txBox="1"/>
          <p:nvPr/>
        </p:nvSpPr>
        <p:spPr>
          <a:xfrm>
            <a:off x="127591" y="111943"/>
            <a:ext cx="6623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Part 3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93639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DA66CBC-A9FA-4730-8CCB-FDF99363829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F9DE6196-C569-4EC0-93FE-56F83E25F208}"/>
              </a:ext>
            </a:extLst>
          </p:cNvPr>
          <p:cNvSpPr/>
          <p:nvPr/>
        </p:nvSpPr>
        <p:spPr>
          <a:xfrm>
            <a:off x="6545763" y="1597968"/>
            <a:ext cx="5646237" cy="18310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DE8DF05-A8B4-4A68-B8BB-21BAAB4704AC}"/>
              </a:ext>
            </a:extLst>
          </p:cNvPr>
          <p:cNvSpPr txBox="1"/>
          <p:nvPr/>
        </p:nvSpPr>
        <p:spPr>
          <a:xfrm>
            <a:off x="7192058" y="1986476"/>
            <a:ext cx="19001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Part 4   </a:t>
            </a:r>
            <a:endParaRPr lang="ko-KR" altLang="en-US" sz="24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858AE7-40AB-4679-B585-50750DD6EC47}"/>
              </a:ext>
            </a:extLst>
          </p:cNvPr>
          <p:cNvSpPr txBox="1"/>
          <p:nvPr/>
        </p:nvSpPr>
        <p:spPr>
          <a:xfrm>
            <a:off x="7192058" y="2473227"/>
            <a:ext cx="37801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-3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소프트웨어 설계</a:t>
            </a:r>
          </a:p>
        </p:txBody>
      </p:sp>
    </p:spTree>
    <p:extLst>
      <p:ext uri="{BB962C8B-B14F-4D97-AF65-F5344CB8AC3E}">
        <p14:creationId xmlns:p14="http://schemas.microsoft.com/office/powerpoint/2010/main" val="29587943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27626"/>
            <a:ext cx="4114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시퀀스 다이어그램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2E2DBED-3541-4A08-899F-DCC009B39398}"/>
              </a:ext>
            </a:extLst>
          </p:cNvPr>
          <p:cNvSpPr txBox="1"/>
          <p:nvPr/>
        </p:nvSpPr>
        <p:spPr>
          <a:xfrm>
            <a:off x="127591" y="111943"/>
            <a:ext cx="6623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Part 4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AC2950-DB72-461F-BB6A-D47A4035308C}"/>
              </a:ext>
            </a:extLst>
          </p:cNvPr>
          <p:cNvSpPr txBox="1"/>
          <p:nvPr/>
        </p:nvSpPr>
        <p:spPr>
          <a:xfrm>
            <a:off x="127591" y="1126537"/>
            <a:ext cx="368017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25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2243600-E820-47D4-A456-94BFE6C417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395" y="1688395"/>
            <a:ext cx="9129210" cy="495717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2CFA343-C565-4D4B-854B-56A2849B1A41}"/>
              </a:ext>
            </a:extLst>
          </p:cNvPr>
          <p:cNvSpPr txBox="1"/>
          <p:nvPr/>
        </p:nvSpPr>
        <p:spPr>
          <a:xfrm>
            <a:off x="127591" y="1028368"/>
            <a:ext cx="368017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>
                <a:latin typeface="+mn-ea"/>
              </a:rPr>
              <a:t>회원가입 </a:t>
            </a:r>
            <a:r>
              <a:rPr lang="en-US" altLang="ko-KR" sz="2500" dirty="0">
                <a:latin typeface="+mn-ea"/>
              </a:rPr>
              <a:t>- </a:t>
            </a:r>
            <a:r>
              <a:rPr lang="ko-KR" altLang="en-US" sz="2500" dirty="0">
                <a:latin typeface="+mn-ea"/>
              </a:rPr>
              <a:t>성공</a:t>
            </a:r>
          </a:p>
        </p:txBody>
      </p:sp>
    </p:spTree>
    <p:extLst>
      <p:ext uri="{BB962C8B-B14F-4D97-AF65-F5344CB8AC3E}">
        <p14:creationId xmlns:p14="http://schemas.microsoft.com/office/powerpoint/2010/main" val="30201010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27626"/>
            <a:ext cx="4114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시퀀스 다이어그램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2E2DBED-3541-4A08-899F-DCC009B39398}"/>
              </a:ext>
            </a:extLst>
          </p:cNvPr>
          <p:cNvSpPr txBox="1"/>
          <p:nvPr/>
        </p:nvSpPr>
        <p:spPr>
          <a:xfrm>
            <a:off x="127591" y="111943"/>
            <a:ext cx="6623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Part 4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AC2950-DB72-461F-BB6A-D47A4035308C}"/>
              </a:ext>
            </a:extLst>
          </p:cNvPr>
          <p:cNvSpPr txBox="1"/>
          <p:nvPr/>
        </p:nvSpPr>
        <p:spPr>
          <a:xfrm>
            <a:off x="127591" y="1126537"/>
            <a:ext cx="368017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25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CFA343-C565-4D4B-854B-56A2849B1A41}"/>
              </a:ext>
            </a:extLst>
          </p:cNvPr>
          <p:cNvSpPr txBox="1"/>
          <p:nvPr/>
        </p:nvSpPr>
        <p:spPr>
          <a:xfrm>
            <a:off x="127590" y="1028368"/>
            <a:ext cx="480565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>
                <a:latin typeface="+mn-ea"/>
              </a:rPr>
              <a:t>회원가입 </a:t>
            </a:r>
            <a:r>
              <a:rPr lang="en-US" altLang="ko-KR" sz="2500" dirty="0">
                <a:latin typeface="+mn-ea"/>
              </a:rPr>
              <a:t>– </a:t>
            </a:r>
            <a:r>
              <a:rPr lang="ko-KR" altLang="en-US" sz="2500" dirty="0">
                <a:latin typeface="+mn-ea"/>
              </a:rPr>
              <a:t>실패 </a:t>
            </a:r>
            <a:r>
              <a:rPr lang="en-US" altLang="ko-KR" sz="2500" dirty="0">
                <a:latin typeface="+mn-ea"/>
              </a:rPr>
              <a:t>(</a:t>
            </a:r>
            <a:r>
              <a:rPr lang="ko-KR" altLang="en-US" sz="2500" dirty="0">
                <a:latin typeface="+mn-ea"/>
              </a:rPr>
              <a:t>정보 부족</a:t>
            </a:r>
            <a:r>
              <a:rPr lang="en-US" altLang="ko-KR" sz="2500" dirty="0">
                <a:latin typeface="+mn-ea"/>
              </a:rPr>
              <a:t>)</a:t>
            </a:r>
            <a:endParaRPr lang="ko-KR" altLang="en-US" sz="2500" dirty="0">
              <a:latin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6DA5CCB-2898-4050-B52E-DF305BDDF1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8367" y="1836739"/>
            <a:ext cx="3680179" cy="5021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9380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27626"/>
            <a:ext cx="4114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시퀀스 다이어그램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2E2DBED-3541-4A08-899F-DCC009B39398}"/>
              </a:ext>
            </a:extLst>
          </p:cNvPr>
          <p:cNvSpPr txBox="1"/>
          <p:nvPr/>
        </p:nvSpPr>
        <p:spPr>
          <a:xfrm>
            <a:off x="127591" y="111943"/>
            <a:ext cx="6623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Part 4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AC2950-DB72-461F-BB6A-D47A4035308C}"/>
              </a:ext>
            </a:extLst>
          </p:cNvPr>
          <p:cNvSpPr txBox="1"/>
          <p:nvPr/>
        </p:nvSpPr>
        <p:spPr>
          <a:xfrm>
            <a:off x="127591" y="1126537"/>
            <a:ext cx="368017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25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CFA343-C565-4D4B-854B-56A2849B1A41}"/>
              </a:ext>
            </a:extLst>
          </p:cNvPr>
          <p:cNvSpPr txBox="1"/>
          <p:nvPr/>
        </p:nvSpPr>
        <p:spPr>
          <a:xfrm>
            <a:off x="127590" y="1028368"/>
            <a:ext cx="553943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>
                <a:latin typeface="+mn-ea"/>
              </a:rPr>
              <a:t>회원가입 </a:t>
            </a:r>
            <a:r>
              <a:rPr lang="en-US" altLang="ko-KR" sz="2500" dirty="0">
                <a:latin typeface="+mn-ea"/>
              </a:rPr>
              <a:t>– </a:t>
            </a:r>
            <a:r>
              <a:rPr lang="ko-KR" altLang="en-US" sz="2500" dirty="0">
                <a:latin typeface="+mn-ea"/>
              </a:rPr>
              <a:t>실패</a:t>
            </a:r>
            <a:r>
              <a:rPr lang="en-US" altLang="ko-KR" sz="2500" dirty="0">
                <a:latin typeface="+mn-ea"/>
              </a:rPr>
              <a:t>(</a:t>
            </a:r>
            <a:r>
              <a:rPr lang="ko-KR" altLang="en-US" sz="2500" dirty="0">
                <a:latin typeface="+mn-ea"/>
              </a:rPr>
              <a:t>계정 정보 중복</a:t>
            </a:r>
            <a:r>
              <a:rPr lang="en-US" altLang="ko-KR" sz="2500" dirty="0">
                <a:latin typeface="+mn-ea"/>
              </a:rPr>
              <a:t>)</a:t>
            </a:r>
            <a:endParaRPr lang="ko-KR" altLang="en-US" sz="2500" dirty="0">
              <a:latin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7E53794-62C5-46FB-9BAA-E837C6E9F8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9852" y="1879013"/>
            <a:ext cx="8632296" cy="4680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2042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27626"/>
            <a:ext cx="4114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시퀀스 다이어그램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2E2DBED-3541-4A08-899F-DCC009B39398}"/>
              </a:ext>
            </a:extLst>
          </p:cNvPr>
          <p:cNvSpPr txBox="1"/>
          <p:nvPr/>
        </p:nvSpPr>
        <p:spPr>
          <a:xfrm>
            <a:off x="127591" y="111943"/>
            <a:ext cx="6623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Part 4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AC2950-DB72-461F-BB6A-D47A4035308C}"/>
              </a:ext>
            </a:extLst>
          </p:cNvPr>
          <p:cNvSpPr txBox="1"/>
          <p:nvPr/>
        </p:nvSpPr>
        <p:spPr>
          <a:xfrm>
            <a:off x="127591" y="1126537"/>
            <a:ext cx="368017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25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CFA343-C565-4D4B-854B-56A2849B1A41}"/>
              </a:ext>
            </a:extLst>
          </p:cNvPr>
          <p:cNvSpPr txBox="1"/>
          <p:nvPr/>
        </p:nvSpPr>
        <p:spPr>
          <a:xfrm>
            <a:off x="127590" y="1028368"/>
            <a:ext cx="553943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>
                <a:latin typeface="+mn-ea"/>
              </a:rPr>
              <a:t>로그인 </a:t>
            </a:r>
            <a:r>
              <a:rPr lang="en-US" altLang="ko-KR" sz="2500" dirty="0">
                <a:latin typeface="+mn-ea"/>
              </a:rPr>
              <a:t>- </a:t>
            </a:r>
            <a:r>
              <a:rPr lang="ko-KR" altLang="en-US" sz="2500" dirty="0">
                <a:latin typeface="+mn-ea"/>
              </a:rPr>
              <a:t>성공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151E597-1991-43DC-AAC1-C5703E9033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4531" y="1701760"/>
            <a:ext cx="8322938" cy="5107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6107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27626"/>
            <a:ext cx="4114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시퀀스 다이어그램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2E2DBED-3541-4A08-899F-DCC009B39398}"/>
              </a:ext>
            </a:extLst>
          </p:cNvPr>
          <p:cNvSpPr txBox="1"/>
          <p:nvPr/>
        </p:nvSpPr>
        <p:spPr>
          <a:xfrm>
            <a:off x="127591" y="111943"/>
            <a:ext cx="6623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Part 4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AC2950-DB72-461F-BB6A-D47A4035308C}"/>
              </a:ext>
            </a:extLst>
          </p:cNvPr>
          <p:cNvSpPr txBox="1"/>
          <p:nvPr/>
        </p:nvSpPr>
        <p:spPr>
          <a:xfrm>
            <a:off x="127591" y="1126537"/>
            <a:ext cx="368017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25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CFA343-C565-4D4B-854B-56A2849B1A41}"/>
              </a:ext>
            </a:extLst>
          </p:cNvPr>
          <p:cNvSpPr txBox="1"/>
          <p:nvPr/>
        </p:nvSpPr>
        <p:spPr>
          <a:xfrm>
            <a:off x="127590" y="1028368"/>
            <a:ext cx="553943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>
                <a:latin typeface="+mn-ea"/>
              </a:rPr>
              <a:t>로그인 </a:t>
            </a:r>
            <a:r>
              <a:rPr lang="en-US" altLang="ko-KR" sz="2500" dirty="0">
                <a:latin typeface="+mn-ea"/>
              </a:rPr>
              <a:t>- </a:t>
            </a:r>
            <a:r>
              <a:rPr lang="ko-KR" altLang="en-US" sz="2500" dirty="0">
                <a:latin typeface="+mn-ea"/>
              </a:rPr>
              <a:t>실패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60C3EB5-0D51-47AC-93BE-F4C7B4581F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1853" y="1603591"/>
            <a:ext cx="8568293" cy="5258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4895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27626"/>
            <a:ext cx="4114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시퀀스 다이어그램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2E2DBED-3541-4A08-899F-DCC009B39398}"/>
              </a:ext>
            </a:extLst>
          </p:cNvPr>
          <p:cNvSpPr txBox="1"/>
          <p:nvPr/>
        </p:nvSpPr>
        <p:spPr>
          <a:xfrm>
            <a:off x="127591" y="111943"/>
            <a:ext cx="6623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Part 4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AC2950-DB72-461F-BB6A-D47A4035308C}"/>
              </a:ext>
            </a:extLst>
          </p:cNvPr>
          <p:cNvSpPr txBox="1"/>
          <p:nvPr/>
        </p:nvSpPr>
        <p:spPr>
          <a:xfrm>
            <a:off x="127591" y="1126537"/>
            <a:ext cx="368017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25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CFA343-C565-4D4B-854B-56A2849B1A41}"/>
              </a:ext>
            </a:extLst>
          </p:cNvPr>
          <p:cNvSpPr txBox="1"/>
          <p:nvPr/>
        </p:nvSpPr>
        <p:spPr>
          <a:xfrm>
            <a:off x="127590" y="1028368"/>
            <a:ext cx="553943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>
                <a:latin typeface="+mn-ea"/>
              </a:rPr>
              <a:t>로그아웃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C521693-16B8-4544-B4BE-5C218B04AC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2319" y="1576860"/>
            <a:ext cx="5539431" cy="5308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711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27626"/>
            <a:ext cx="53206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유스케이스</a:t>
            </a:r>
            <a:r>
              <a: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다이어그램</a:t>
            </a:r>
            <a:endParaRPr lang="en-US" altLang="ko-KR" sz="3600" spc="-3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endParaRPr lang="ko-KR" altLang="en-US" sz="3600" spc="-3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2E2DBED-3541-4A08-899F-DCC009B39398}"/>
              </a:ext>
            </a:extLst>
          </p:cNvPr>
          <p:cNvSpPr txBox="1"/>
          <p:nvPr/>
        </p:nvSpPr>
        <p:spPr>
          <a:xfrm>
            <a:off x="127591" y="111943"/>
            <a:ext cx="6623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Part 4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6249928-D7F0-4C23-938D-0E7AA406BC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1014" y="1568469"/>
            <a:ext cx="8993793" cy="4843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1720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DA66CBC-A9FA-4730-8CCB-FDF99363829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양쪽 대괄호 1">
            <a:extLst>
              <a:ext uri="{FF2B5EF4-FFF2-40B4-BE49-F238E27FC236}">
                <a16:creationId xmlns:a16="http://schemas.microsoft.com/office/drawing/2014/main" id="{800A33A1-991F-4F95-9726-983DC807FE91}"/>
              </a:ext>
            </a:extLst>
          </p:cNvPr>
          <p:cNvSpPr/>
          <p:nvPr/>
        </p:nvSpPr>
        <p:spPr>
          <a:xfrm>
            <a:off x="4369981" y="2413591"/>
            <a:ext cx="5837275" cy="1935125"/>
          </a:xfrm>
          <a:prstGeom prst="bracketPair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50CA64-932C-48A0-A49F-C439A2012AFC}"/>
              </a:ext>
            </a:extLst>
          </p:cNvPr>
          <p:cNvSpPr txBox="1"/>
          <p:nvPr/>
        </p:nvSpPr>
        <p:spPr>
          <a:xfrm>
            <a:off x="5404128" y="2950266"/>
            <a:ext cx="3768980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en-US" altLang="ko-KR" sz="5000" spc="600" dirty="0">
                <a:latin typeface="Bahnschrift" panose="020B0502040204020203" pitchFamily="34" charset="0"/>
              </a:rPr>
              <a:t>Thank you</a:t>
            </a:r>
            <a:endParaRPr lang="ko-KR" altLang="en-US" sz="5000" spc="600" dirty="0"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87272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27626"/>
            <a:ext cx="4114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요구 사항 분석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6623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Part 1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DC147975-55E1-4949-AF77-12442A69BB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7619" y="1067220"/>
            <a:ext cx="5916379" cy="579077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77BF671-7FFE-4E7D-A781-C403C0BC22CE}"/>
              </a:ext>
            </a:extLst>
          </p:cNvPr>
          <p:cNvSpPr txBox="1"/>
          <p:nvPr/>
        </p:nvSpPr>
        <p:spPr>
          <a:xfrm>
            <a:off x="458771" y="2361460"/>
            <a:ext cx="426884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+mn-ea"/>
              </a:rPr>
              <a:t> </a:t>
            </a:r>
            <a:r>
              <a:rPr lang="ko-KR" altLang="en-US" sz="3200" dirty="0">
                <a:latin typeface="+mn-ea"/>
              </a:rPr>
              <a:t>요구 사항 분석</a:t>
            </a:r>
            <a:endParaRPr lang="en-US" altLang="ko-KR" sz="3200" dirty="0">
              <a:latin typeface="+mn-ea"/>
            </a:endParaRPr>
          </a:p>
          <a:p>
            <a:endParaRPr lang="en-US" altLang="ko-KR" sz="3200" dirty="0">
              <a:latin typeface="+mn-ea"/>
            </a:endParaRPr>
          </a:p>
          <a:p>
            <a:r>
              <a:rPr lang="en-US" altLang="ko-KR" sz="3200" dirty="0">
                <a:latin typeface="+mn-ea"/>
              </a:rPr>
              <a:t> 	- </a:t>
            </a:r>
            <a:r>
              <a:rPr lang="ko-KR" altLang="en-US" sz="3200" dirty="0">
                <a:latin typeface="+mn-ea"/>
              </a:rPr>
              <a:t>명사 정제하기</a:t>
            </a:r>
          </a:p>
        </p:txBody>
      </p:sp>
    </p:spTree>
    <p:extLst>
      <p:ext uri="{BB962C8B-B14F-4D97-AF65-F5344CB8AC3E}">
        <p14:creationId xmlns:p14="http://schemas.microsoft.com/office/powerpoint/2010/main" val="15364122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27626"/>
            <a:ext cx="4114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요구 사항 분석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6623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Part 1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77BF671-7FFE-4E7D-A781-C403C0BC22CE}"/>
              </a:ext>
            </a:extLst>
          </p:cNvPr>
          <p:cNvSpPr txBox="1"/>
          <p:nvPr/>
        </p:nvSpPr>
        <p:spPr>
          <a:xfrm>
            <a:off x="127591" y="1142425"/>
            <a:ext cx="36190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 </a:t>
            </a:r>
            <a:r>
              <a:rPr lang="ko-KR" altLang="en-US" sz="3200" dirty="0"/>
              <a:t>요구사항 정의서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B78575C-4FA3-40DE-B099-E988ABD957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7137" y="2144450"/>
            <a:ext cx="9736271" cy="4344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4654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27626"/>
            <a:ext cx="4114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요구 사항 분석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6623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Part 1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77BF671-7FFE-4E7D-A781-C403C0BC22CE}"/>
              </a:ext>
            </a:extLst>
          </p:cNvPr>
          <p:cNvSpPr txBox="1"/>
          <p:nvPr/>
        </p:nvSpPr>
        <p:spPr>
          <a:xfrm>
            <a:off x="127591" y="1084555"/>
            <a:ext cx="39090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 </a:t>
            </a:r>
            <a:r>
              <a:rPr lang="ko-KR" altLang="en-US" sz="3200" dirty="0"/>
              <a:t>요구사항 명세서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02DE65AE-8C62-461B-95B3-CC206C6F6B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7797" y="1799047"/>
            <a:ext cx="8129039" cy="5058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5976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DA66CBC-A9FA-4730-8CCB-FDF99363829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F9DE6196-C569-4EC0-93FE-56F83E25F208}"/>
              </a:ext>
            </a:extLst>
          </p:cNvPr>
          <p:cNvSpPr/>
          <p:nvPr/>
        </p:nvSpPr>
        <p:spPr>
          <a:xfrm>
            <a:off x="6545763" y="1597968"/>
            <a:ext cx="5646237" cy="18310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DE8DF05-A8B4-4A68-B8BB-21BAAB4704AC}"/>
              </a:ext>
            </a:extLst>
          </p:cNvPr>
          <p:cNvSpPr txBox="1"/>
          <p:nvPr/>
        </p:nvSpPr>
        <p:spPr>
          <a:xfrm>
            <a:off x="7192058" y="1986476"/>
            <a:ext cx="19001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Part 2</a:t>
            </a:r>
            <a:endParaRPr lang="ko-KR" altLang="en-US" sz="24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858AE7-40AB-4679-B585-50750DD6EC47}"/>
              </a:ext>
            </a:extLst>
          </p:cNvPr>
          <p:cNvSpPr txBox="1"/>
          <p:nvPr/>
        </p:nvSpPr>
        <p:spPr>
          <a:xfrm>
            <a:off x="7192058" y="2473227"/>
            <a:ext cx="37801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spc="-3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DB </a:t>
            </a:r>
            <a:r>
              <a:rPr lang="ko-KR" altLang="en-US" sz="2800" spc="-3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모델링</a:t>
            </a:r>
          </a:p>
        </p:txBody>
      </p:sp>
    </p:spTree>
    <p:extLst>
      <p:ext uri="{BB962C8B-B14F-4D97-AF65-F5344CB8AC3E}">
        <p14:creationId xmlns:p14="http://schemas.microsoft.com/office/powerpoint/2010/main" val="14259892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27626"/>
            <a:ext cx="4114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DB </a:t>
            </a:r>
            <a:r>
              <a: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모델링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Part  2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77BF671-7FFE-4E7D-A781-C403C0BC22CE}"/>
              </a:ext>
            </a:extLst>
          </p:cNvPr>
          <p:cNvSpPr txBox="1"/>
          <p:nvPr/>
        </p:nvSpPr>
        <p:spPr>
          <a:xfrm>
            <a:off x="458771" y="1214270"/>
            <a:ext cx="39090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개념적 설계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DDA7E1D-6709-48CB-9C00-E4EBE4A9178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591" y="1084555"/>
            <a:ext cx="11848385" cy="5673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1975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ACFB5B0-E69F-4779-A51C-37FDA8FF4EF3}"/>
              </a:ext>
            </a:extLst>
          </p:cNvPr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C461E-39CA-45ED-B914-2B4D6D0A696C}"/>
              </a:ext>
            </a:extLst>
          </p:cNvPr>
          <p:cNvSpPr txBox="1"/>
          <p:nvPr/>
        </p:nvSpPr>
        <p:spPr>
          <a:xfrm>
            <a:off x="967236" y="127626"/>
            <a:ext cx="4114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DB </a:t>
            </a:r>
            <a:r>
              <a:rPr lang="ko-KR" altLang="en-US" sz="3600" spc="-3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모델링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51894-F5B1-43CC-AA4D-37C88914C625}"/>
              </a:ext>
            </a:extLst>
          </p:cNvPr>
          <p:cNvSpPr txBox="1"/>
          <p:nvPr/>
        </p:nvSpPr>
        <p:spPr>
          <a:xfrm>
            <a:off x="127591" y="111943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Part  2</a:t>
            </a:r>
            <a:endParaRPr lang="ko-KR" altLang="en-US" sz="1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77BF671-7FFE-4E7D-A781-C403C0BC22CE}"/>
              </a:ext>
            </a:extLst>
          </p:cNvPr>
          <p:cNvSpPr txBox="1"/>
          <p:nvPr/>
        </p:nvSpPr>
        <p:spPr>
          <a:xfrm>
            <a:off x="458771" y="1214270"/>
            <a:ext cx="39090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논리적 설계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AF3D0F1-02F9-4D99-B9AB-3B102700227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1711" y="1319514"/>
            <a:ext cx="8678413" cy="5538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7301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bbb">
      <a:dk1>
        <a:sysClr val="windowText" lastClr="000000"/>
      </a:dk1>
      <a:lt1>
        <a:sysClr val="window" lastClr="FFFFFF"/>
      </a:lt1>
      <a:dk2>
        <a:srgbClr val="7F7F7F"/>
      </a:dk2>
      <a:lt2>
        <a:srgbClr val="E7E6E6"/>
      </a:lt2>
      <a:accent1>
        <a:srgbClr val="425059"/>
      </a:accent1>
      <a:accent2>
        <a:srgbClr val="C7905A"/>
      </a:accent2>
      <a:accent3>
        <a:srgbClr val="F3DFBA"/>
      </a:accent3>
      <a:accent4>
        <a:srgbClr val="F0CAB6"/>
      </a:accent4>
      <a:accent5>
        <a:srgbClr val="F08820"/>
      </a:accent5>
      <a:accent6>
        <a:srgbClr val="867A6C"/>
      </a:accent6>
      <a:hlink>
        <a:srgbClr val="3F3F3F"/>
      </a:hlink>
      <a:folHlink>
        <a:srgbClr val="3F3F3F"/>
      </a:folHlink>
    </a:clrScheme>
    <a:fontScheme name="200525">
      <a:majorFont>
        <a:latin typeface="Arial Black"/>
        <a:ea typeface="나눔스퀘어 Bold"/>
        <a:cs typeface=""/>
      </a:majorFont>
      <a:minorFont>
        <a:latin typeface="Arial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548</TotalTime>
  <Words>250</Words>
  <Application>Microsoft Office PowerPoint</Application>
  <PresentationFormat>와이드스크린</PresentationFormat>
  <Paragraphs>136</Paragraphs>
  <Slides>39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39</vt:i4>
      </vt:variant>
    </vt:vector>
  </HeadingPairs>
  <TitlesOfParts>
    <vt:vector size="45" baseType="lpstr">
      <vt:lpstr>나눔스퀘어 Light</vt:lpstr>
      <vt:lpstr>맑은 고딕</vt:lpstr>
      <vt:lpstr>Arial</vt:lpstr>
      <vt:lpstr>Arial Black</vt:lpstr>
      <vt:lpstr>Bahnschrift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Kim Sun</cp:lastModifiedBy>
  <cp:revision>91</cp:revision>
  <dcterms:created xsi:type="dcterms:W3CDTF">2020-05-25T00:38:46Z</dcterms:created>
  <dcterms:modified xsi:type="dcterms:W3CDTF">2021-07-07T01:03:52Z</dcterms:modified>
</cp:coreProperties>
</file>